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2" r:id="rId2"/>
    <p:sldMasterId id="2147483714" r:id="rId3"/>
  </p:sldMasterIdLst>
  <p:notesMasterIdLst>
    <p:notesMasterId r:id="rId19"/>
  </p:notesMasterIdLst>
  <p:sldIdLst>
    <p:sldId id="324" r:id="rId4"/>
    <p:sldId id="268" r:id="rId5"/>
    <p:sldId id="307" r:id="rId6"/>
    <p:sldId id="259" r:id="rId7"/>
    <p:sldId id="282" r:id="rId8"/>
    <p:sldId id="315" r:id="rId9"/>
    <p:sldId id="304" r:id="rId10"/>
    <p:sldId id="274" r:id="rId11"/>
    <p:sldId id="325" r:id="rId12"/>
    <p:sldId id="316" r:id="rId13"/>
    <p:sldId id="326" r:id="rId14"/>
    <p:sldId id="327" r:id="rId15"/>
    <p:sldId id="317" r:id="rId16"/>
    <p:sldId id="318" r:id="rId17"/>
    <p:sldId id="310" r:id="rId1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2691931-8A10-4EBF-ADCA-F68D8F305267}">
          <p14:sldIdLst>
            <p14:sldId id="324"/>
            <p14:sldId id="268"/>
            <p14:sldId id="307"/>
            <p14:sldId id="259"/>
            <p14:sldId id="282"/>
            <p14:sldId id="315"/>
            <p14:sldId id="304"/>
            <p14:sldId id="274"/>
            <p14:sldId id="325"/>
            <p14:sldId id="316"/>
            <p14:sldId id="326"/>
            <p14:sldId id="327"/>
            <p14:sldId id="317"/>
            <p14:sldId id="318"/>
            <p14:sldId id="310"/>
          </p14:sldIdLst>
        </p14:section>
        <p14:section name="Раздел без заголовка" id="{F230712B-1893-4683-A922-4E28E3E1F40C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00FF"/>
    <a:srgbClr val="FF3399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98C5ED-E0C9-4D4F-83FB-A92A814BE66F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1263116-11D1-4210-9635-49B956545638}">
      <dgm:prSet phldrT="[Текст]"/>
      <dgm:spPr>
        <a:solidFill>
          <a:srgbClr val="FF7C80"/>
        </a:solidFill>
      </dgm:spPr>
      <dgm:t>
        <a:bodyPr/>
        <a:lstStyle/>
        <a:p>
          <a:r>
            <a:rPr lang="uk-UA" b="1" noProof="0" dirty="0" smtClean="0">
              <a:latin typeface="Calibri" panose="020F0502020204030204" pitchFamily="34" charset="0"/>
              <a:cs typeface="Calibri" panose="020F0502020204030204" pitchFamily="34" charset="0"/>
            </a:rPr>
            <a:t>Лабораторні роботи</a:t>
          </a:r>
          <a:endParaRPr lang="uk-UA" b="1" noProof="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94B7BEA-B2C1-4CDD-8211-3B3FD761EA08}" type="parTrans" cxnId="{87F4E864-CD25-404B-B1EB-5B99D91F1020}">
      <dgm:prSet/>
      <dgm:spPr/>
      <dgm:t>
        <a:bodyPr/>
        <a:lstStyle/>
        <a:p>
          <a:endParaRPr lang="ru-RU"/>
        </a:p>
      </dgm:t>
    </dgm:pt>
    <dgm:pt modelId="{B035FFE9-D1F9-4D18-9997-51A1824FF498}" type="sibTrans" cxnId="{87F4E864-CD25-404B-B1EB-5B99D91F1020}">
      <dgm:prSet/>
      <dgm:spPr/>
      <dgm:t>
        <a:bodyPr/>
        <a:lstStyle/>
        <a:p>
          <a:endParaRPr lang="ru-RU"/>
        </a:p>
      </dgm:t>
    </dgm:pt>
    <dgm:pt modelId="{3D8C875A-BCA8-440F-9F3C-1887A681D657}">
      <dgm:prSet phldrT="[Текст]"/>
      <dgm:spPr>
        <a:solidFill>
          <a:srgbClr val="00B0F0"/>
        </a:solidFill>
      </dgm:spPr>
      <dgm:t>
        <a:bodyPr/>
        <a:lstStyle/>
        <a:p>
          <a:r>
            <a:rPr lang="ru-RU" b="1" dirty="0" smtClean="0">
              <a:latin typeface="Calibri" panose="020F0502020204030204" pitchFamily="34" charset="0"/>
              <a:cs typeface="Calibri" panose="020F0502020204030204" pitchFamily="34" charset="0"/>
            </a:rPr>
            <a:t>Практичні роботи</a:t>
          </a:r>
          <a:endParaRPr lang="ru-RU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CB74669-0E93-43DA-8E68-C22123DD4987}" type="parTrans" cxnId="{A56224F6-0A5B-4EA7-96D7-AA4A4ACF5474}">
      <dgm:prSet/>
      <dgm:spPr/>
      <dgm:t>
        <a:bodyPr/>
        <a:lstStyle/>
        <a:p>
          <a:endParaRPr lang="ru-RU"/>
        </a:p>
      </dgm:t>
    </dgm:pt>
    <dgm:pt modelId="{A4010B52-FE07-466C-9DE1-B3B7ABB32944}" type="sibTrans" cxnId="{A56224F6-0A5B-4EA7-96D7-AA4A4ACF5474}">
      <dgm:prSet/>
      <dgm:spPr/>
      <dgm:t>
        <a:bodyPr/>
        <a:lstStyle/>
        <a:p>
          <a:endParaRPr lang="ru-RU"/>
        </a:p>
      </dgm:t>
    </dgm:pt>
    <dgm:pt modelId="{0DBDE06F-534F-4FD7-A3F5-B9A9D966E577}">
      <dgm:prSet phldrT="[Текст]"/>
      <dgm:spPr>
        <a:solidFill>
          <a:srgbClr val="EAB200"/>
        </a:solidFill>
      </dgm:spPr>
      <dgm:t>
        <a:bodyPr/>
        <a:lstStyle/>
        <a:p>
          <a:r>
            <a:rPr lang="ru-RU" b="1" dirty="0" smtClean="0">
              <a:latin typeface="Calibri" panose="020F0502020204030204" pitchFamily="34" charset="0"/>
              <a:cs typeface="Calibri" panose="020F0502020204030204" pitchFamily="34" charset="0"/>
            </a:rPr>
            <a:t>Лабораторні дослідження</a:t>
          </a:r>
          <a:endParaRPr lang="ru-RU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DF0458A-72AD-4997-94F4-683FAEC1E56F}" type="parTrans" cxnId="{5F1190EE-39E0-4490-BAEA-7AD6AD2B08C5}">
      <dgm:prSet/>
      <dgm:spPr/>
      <dgm:t>
        <a:bodyPr/>
        <a:lstStyle/>
        <a:p>
          <a:endParaRPr lang="ru-RU"/>
        </a:p>
      </dgm:t>
    </dgm:pt>
    <dgm:pt modelId="{D3C9B3FA-F739-46AF-AFC5-C43C51C6D922}" type="sibTrans" cxnId="{5F1190EE-39E0-4490-BAEA-7AD6AD2B08C5}">
      <dgm:prSet/>
      <dgm:spPr/>
      <dgm:t>
        <a:bodyPr/>
        <a:lstStyle/>
        <a:p>
          <a:endParaRPr lang="ru-RU"/>
        </a:p>
      </dgm:t>
    </dgm:pt>
    <dgm:pt modelId="{8EA63997-18B9-4A96-8B58-F6154FADF0E1}">
      <dgm:prSet/>
      <dgm:spPr>
        <a:solidFill>
          <a:srgbClr val="00B050"/>
        </a:solidFill>
      </dgm:spPr>
      <dgm:t>
        <a:bodyPr/>
        <a:lstStyle/>
        <a:p>
          <a:r>
            <a:rPr lang="uk-UA" b="1" noProof="0" dirty="0" smtClean="0">
              <a:latin typeface="Calibri" panose="020F0502020204030204" pitchFamily="34" charset="0"/>
              <a:cs typeface="Calibri" panose="020F0502020204030204" pitchFamily="34" charset="0"/>
            </a:rPr>
            <a:t>Дослідницькі практикуми</a:t>
          </a:r>
          <a:endParaRPr lang="uk-UA" b="1" noProof="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4C2B083-0264-4BC1-911A-269E394C1B90}" type="parTrans" cxnId="{B785A7EF-C2E6-42BE-B632-66763DB0A8F5}">
      <dgm:prSet/>
      <dgm:spPr/>
      <dgm:t>
        <a:bodyPr/>
        <a:lstStyle/>
        <a:p>
          <a:endParaRPr lang="ru-RU"/>
        </a:p>
      </dgm:t>
    </dgm:pt>
    <dgm:pt modelId="{07DE73BA-22F2-4C3A-88E3-4FEC4BDED577}" type="sibTrans" cxnId="{B785A7EF-C2E6-42BE-B632-66763DB0A8F5}">
      <dgm:prSet/>
      <dgm:spPr/>
      <dgm:t>
        <a:bodyPr/>
        <a:lstStyle/>
        <a:p>
          <a:endParaRPr lang="ru-RU"/>
        </a:p>
      </dgm:t>
    </dgm:pt>
    <dgm:pt modelId="{576376C6-95ED-4854-B253-EC8F5A611C52}">
      <dgm:prSet/>
      <dgm:spPr>
        <a:solidFill>
          <a:srgbClr val="FF3399"/>
        </a:solidFill>
      </dgm:spPr>
      <dgm:t>
        <a:bodyPr/>
        <a:lstStyle/>
        <a:p>
          <a:r>
            <a:rPr lang="ru-RU" b="1" dirty="0" smtClean="0">
              <a:latin typeface="Calibri" panose="020F0502020204030204" pitchFamily="34" charset="0"/>
              <a:cs typeface="Calibri" panose="020F0502020204030204" pitchFamily="34" charset="0"/>
            </a:rPr>
            <a:t>Проєкти, демонстрації, екскурсії</a:t>
          </a:r>
          <a:endParaRPr lang="ru-RU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B51F350-1962-4F13-8822-11BC20821362}" type="parTrans" cxnId="{5E12E2AD-BEEA-40DD-B559-DA737BD57F2C}">
      <dgm:prSet/>
      <dgm:spPr/>
      <dgm:t>
        <a:bodyPr/>
        <a:lstStyle/>
        <a:p>
          <a:endParaRPr lang="ru-RU"/>
        </a:p>
      </dgm:t>
    </dgm:pt>
    <dgm:pt modelId="{35A39462-AD6B-44F8-8431-CEA5435F8369}" type="sibTrans" cxnId="{5E12E2AD-BEEA-40DD-B559-DA737BD57F2C}">
      <dgm:prSet/>
      <dgm:spPr/>
      <dgm:t>
        <a:bodyPr/>
        <a:lstStyle/>
        <a:p>
          <a:endParaRPr lang="ru-RU"/>
        </a:p>
      </dgm:t>
    </dgm:pt>
    <dgm:pt modelId="{940D7AB6-B715-4011-B530-96FE23C8DD92}" type="pres">
      <dgm:prSet presAssocID="{BF98C5ED-E0C9-4D4F-83FB-A92A814BE66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94E4475-15EA-4A43-8688-6FE143802E2C}" type="pres">
      <dgm:prSet presAssocID="{BF98C5ED-E0C9-4D4F-83FB-A92A814BE66F}" presName="Name1" presStyleCnt="0"/>
      <dgm:spPr/>
    </dgm:pt>
    <dgm:pt modelId="{933E0440-BEF0-4DB0-A20E-20762A87BB05}" type="pres">
      <dgm:prSet presAssocID="{BF98C5ED-E0C9-4D4F-83FB-A92A814BE66F}" presName="cycle" presStyleCnt="0"/>
      <dgm:spPr/>
    </dgm:pt>
    <dgm:pt modelId="{6CCC43CE-4B4D-489A-BE0F-BB181B68FD09}" type="pres">
      <dgm:prSet presAssocID="{BF98C5ED-E0C9-4D4F-83FB-A92A814BE66F}" presName="srcNode" presStyleLbl="node1" presStyleIdx="0" presStyleCnt="5"/>
      <dgm:spPr/>
    </dgm:pt>
    <dgm:pt modelId="{76C12826-F81D-44AE-96E2-7522CF03F5C1}" type="pres">
      <dgm:prSet presAssocID="{BF98C5ED-E0C9-4D4F-83FB-A92A814BE66F}" presName="conn" presStyleLbl="parChTrans1D2" presStyleIdx="0" presStyleCnt="1"/>
      <dgm:spPr/>
      <dgm:t>
        <a:bodyPr/>
        <a:lstStyle/>
        <a:p>
          <a:endParaRPr lang="ru-RU"/>
        </a:p>
      </dgm:t>
    </dgm:pt>
    <dgm:pt modelId="{4AF15730-32A6-4037-8F37-666C7154D863}" type="pres">
      <dgm:prSet presAssocID="{BF98C5ED-E0C9-4D4F-83FB-A92A814BE66F}" presName="extraNode" presStyleLbl="node1" presStyleIdx="0" presStyleCnt="5"/>
      <dgm:spPr/>
    </dgm:pt>
    <dgm:pt modelId="{511AA650-30FC-48B4-BFF3-3AEED26D4940}" type="pres">
      <dgm:prSet presAssocID="{BF98C5ED-E0C9-4D4F-83FB-A92A814BE66F}" presName="dstNode" presStyleLbl="node1" presStyleIdx="0" presStyleCnt="5"/>
      <dgm:spPr/>
    </dgm:pt>
    <dgm:pt modelId="{5EBDC3F8-0442-493B-974C-506EB30A5DAE}" type="pres">
      <dgm:prSet presAssocID="{E1263116-11D1-4210-9635-49B956545638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8CAB6B-4AF7-4DF3-9621-47D57B50DBF8}" type="pres">
      <dgm:prSet presAssocID="{E1263116-11D1-4210-9635-49B956545638}" presName="accent_1" presStyleCnt="0"/>
      <dgm:spPr/>
    </dgm:pt>
    <dgm:pt modelId="{FE1EA127-64EB-470B-A0ED-680DA5330FD8}" type="pres">
      <dgm:prSet presAssocID="{E1263116-11D1-4210-9635-49B956545638}" presName="accentRepeatNode" presStyleLbl="solidFgAcc1" presStyleIdx="0" presStyleCnt="5"/>
      <dgm:spPr/>
    </dgm:pt>
    <dgm:pt modelId="{42FD2F9D-2049-4BD3-B88F-183C0851D745}" type="pres">
      <dgm:prSet presAssocID="{3D8C875A-BCA8-440F-9F3C-1887A681D657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FF4CB1-BA37-4333-B2A0-14F7662F528B}" type="pres">
      <dgm:prSet presAssocID="{3D8C875A-BCA8-440F-9F3C-1887A681D657}" presName="accent_2" presStyleCnt="0"/>
      <dgm:spPr/>
    </dgm:pt>
    <dgm:pt modelId="{DE92276D-2F1C-4DB8-AFAC-964ED0152431}" type="pres">
      <dgm:prSet presAssocID="{3D8C875A-BCA8-440F-9F3C-1887A681D657}" presName="accentRepeatNode" presStyleLbl="solidFgAcc1" presStyleIdx="1" presStyleCnt="5"/>
      <dgm:spPr/>
    </dgm:pt>
    <dgm:pt modelId="{9AF42927-3ED1-43D8-ABAB-CB45A24F95FF}" type="pres">
      <dgm:prSet presAssocID="{0DBDE06F-534F-4FD7-A3F5-B9A9D966E577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11A8F5-0152-4224-8807-0FED741EF58A}" type="pres">
      <dgm:prSet presAssocID="{0DBDE06F-534F-4FD7-A3F5-B9A9D966E577}" presName="accent_3" presStyleCnt="0"/>
      <dgm:spPr/>
    </dgm:pt>
    <dgm:pt modelId="{DA0C737C-6E15-49E8-88B6-4EB051696808}" type="pres">
      <dgm:prSet presAssocID="{0DBDE06F-534F-4FD7-A3F5-B9A9D966E577}" presName="accentRepeatNode" presStyleLbl="solidFgAcc1" presStyleIdx="2" presStyleCnt="5"/>
      <dgm:spPr/>
    </dgm:pt>
    <dgm:pt modelId="{CE21698C-3566-4471-801C-DB655D0CC171}" type="pres">
      <dgm:prSet presAssocID="{8EA63997-18B9-4A96-8B58-F6154FADF0E1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4273C6-E884-4260-9B3E-094C18CF8572}" type="pres">
      <dgm:prSet presAssocID="{8EA63997-18B9-4A96-8B58-F6154FADF0E1}" presName="accent_4" presStyleCnt="0"/>
      <dgm:spPr/>
    </dgm:pt>
    <dgm:pt modelId="{70B7C727-7246-4F14-B2CE-760CADADD798}" type="pres">
      <dgm:prSet presAssocID="{8EA63997-18B9-4A96-8B58-F6154FADF0E1}" presName="accentRepeatNode" presStyleLbl="solidFgAcc1" presStyleIdx="3" presStyleCnt="5"/>
      <dgm:spPr/>
    </dgm:pt>
    <dgm:pt modelId="{029556B8-A88C-493E-A019-BA029D947596}" type="pres">
      <dgm:prSet presAssocID="{576376C6-95ED-4854-B253-EC8F5A611C52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52080-2500-41CC-94C7-E6C9476B273B}" type="pres">
      <dgm:prSet presAssocID="{576376C6-95ED-4854-B253-EC8F5A611C52}" presName="accent_5" presStyleCnt="0"/>
      <dgm:spPr/>
    </dgm:pt>
    <dgm:pt modelId="{B5CA608D-5A62-4E2A-8F94-0A6FB6CA9AB9}" type="pres">
      <dgm:prSet presAssocID="{576376C6-95ED-4854-B253-EC8F5A611C52}" presName="accentRepeatNode" presStyleLbl="solidFgAcc1" presStyleIdx="4" presStyleCnt="5" custLinFactNeighborX="5145" custLinFactNeighborY="1437"/>
      <dgm:spPr/>
    </dgm:pt>
  </dgm:ptLst>
  <dgm:cxnLst>
    <dgm:cxn modelId="{6F9CFC26-FD07-428A-AF73-DF58909B52F9}" type="presOf" srcId="{3D8C875A-BCA8-440F-9F3C-1887A681D657}" destId="{42FD2F9D-2049-4BD3-B88F-183C0851D745}" srcOrd="0" destOrd="0" presId="urn:microsoft.com/office/officeart/2008/layout/VerticalCurvedList"/>
    <dgm:cxn modelId="{BE060B0F-C07D-4C38-9995-E437DD406240}" type="presOf" srcId="{BF98C5ED-E0C9-4D4F-83FB-A92A814BE66F}" destId="{940D7AB6-B715-4011-B530-96FE23C8DD92}" srcOrd="0" destOrd="0" presId="urn:microsoft.com/office/officeart/2008/layout/VerticalCurvedList"/>
    <dgm:cxn modelId="{B785A7EF-C2E6-42BE-B632-66763DB0A8F5}" srcId="{BF98C5ED-E0C9-4D4F-83FB-A92A814BE66F}" destId="{8EA63997-18B9-4A96-8B58-F6154FADF0E1}" srcOrd="3" destOrd="0" parTransId="{A4C2B083-0264-4BC1-911A-269E394C1B90}" sibTransId="{07DE73BA-22F2-4C3A-88E3-4FEC4BDED577}"/>
    <dgm:cxn modelId="{87F4E864-CD25-404B-B1EB-5B99D91F1020}" srcId="{BF98C5ED-E0C9-4D4F-83FB-A92A814BE66F}" destId="{E1263116-11D1-4210-9635-49B956545638}" srcOrd="0" destOrd="0" parTransId="{094B7BEA-B2C1-4CDD-8211-3B3FD761EA08}" sibTransId="{B035FFE9-D1F9-4D18-9997-51A1824FF498}"/>
    <dgm:cxn modelId="{E7B83192-07F4-4D84-BB0F-88EBFF1F847A}" type="presOf" srcId="{B035FFE9-D1F9-4D18-9997-51A1824FF498}" destId="{76C12826-F81D-44AE-96E2-7522CF03F5C1}" srcOrd="0" destOrd="0" presId="urn:microsoft.com/office/officeart/2008/layout/VerticalCurvedList"/>
    <dgm:cxn modelId="{D3ECC175-2997-4C3A-B577-3F7CB5D49111}" type="presOf" srcId="{576376C6-95ED-4854-B253-EC8F5A611C52}" destId="{029556B8-A88C-493E-A019-BA029D947596}" srcOrd="0" destOrd="0" presId="urn:microsoft.com/office/officeart/2008/layout/VerticalCurvedList"/>
    <dgm:cxn modelId="{A56224F6-0A5B-4EA7-96D7-AA4A4ACF5474}" srcId="{BF98C5ED-E0C9-4D4F-83FB-A92A814BE66F}" destId="{3D8C875A-BCA8-440F-9F3C-1887A681D657}" srcOrd="1" destOrd="0" parTransId="{3CB74669-0E93-43DA-8E68-C22123DD4987}" sibTransId="{A4010B52-FE07-466C-9DE1-B3B7ABB32944}"/>
    <dgm:cxn modelId="{5E12E2AD-BEEA-40DD-B559-DA737BD57F2C}" srcId="{BF98C5ED-E0C9-4D4F-83FB-A92A814BE66F}" destId="{576376C6-95ED-4854-B253-EC8F5A611C52}" srcOrd="4" destOrd="0" parTransId="{1B51F350-1962-4F13-8822-11BC20821362}" sibTransId="{35A39462-AD6B-44F8-8431-CEA5435F8369}"/>
    <dgm:cxn modelId="{BAB3A8C1-ACC9-4E13-B00B-D6CB90F81B57}" type="presOf" srcId="{0DBDE06F-534F-4FD7-A3F5-B9A9D966E577}" destId="{9AF42927-3ED1-43D8-ABAB-CB45A24F95FF}" srcOrd="0" destOrd="0" presId="urn:microsoft.com/office/officeart/2008/layout/VerticalCurvedList"/>
    <dgm:cxn modelId="{5F1190EE-39E0-4490-BAEA-7AD6AD2B08C5}" srcId="{BF98C5ED-E0C9-4D4F-83FB-A92A814BE66F}" destId="{0DBDE06F-534F-4FD7-A3F5-B9A9D966E577}" srcOrd="2" destOrd="0" parTransId="{DDF0458A-72AD-4997-94F4-683FAEC1E56F}" sibTransId="{D3C9B3FA-F739-46AF-AFC5-C43C51C6D922}"/>
    <dgm:cxn modelId="{B1B7F0FC-67A1-4F9F-B86F-7B703318198F}" type="presOf" srcId="{8EA63997-18B9-4A96-8B58-F6154FADF0E1}" destId="{CE21698C-3566-4471-801C-DB655D0CC171}" srcOrd="0" destOrd="0" presId="urn:microsoft.com/office/officeart/2008/layout/VerticalCurvedList"/>
    <dgm:cxn modelId="{85358804-306B-40E9-87C9-94AD5CA76D8B}" type="presOf" srcId="{E1263116-11D1-4210-9635-49B956545638}" destId="{5EBDC3F8-0442-493B-974C-506EB30A5DAE}" srcOrd="0" destOrd="0" presId="urn:microsoft.com/office/officeart/2008/layout/VerticalCurvedList"/>
    <dgm:cxn modelId="{B33554C8-ECB9-43AD-9361-6F4F2B0CD82D}" type="presParOf" srcId="{940D7AB6-B715-4011-B530-96FE23C8DD92}" destId="{F94E4475-15EA-4A43-8688-6FE143802E2C}" srcOrd="0" destOrd="0" presId="urn:microsoft.com/office/officeart/2008/layout/VerticalCurvedList"/>
    <dgm:cxn modelId="{395D2D02-DA61-45BC-AC7F-F134BA1DD6C8}" type="presParOf" srcId="{F94E4475-15EA-4A43-8688-6FE143802E2C}" destId="{933E0440-BEF0-4DB0-A20E-20762A87BB05}" srcOrd="0" destOrd="0" presId="urn:microsoft.com/office/officeart/2008/layout/VerticalCurvedList"/>
    <dgm:cxn modelId="{F491ADEA-EF96-4FCB-8089-B32F31B45E9A}" type="presParOf" srcId="{933E0440-BEF0-4DB0-A20E-20762A87BB05}" destId="{6CCC43CE-4B4D-489A-BE0F-BB181B68FD09}" srcOrd="0" destOrd="0" presId="urn:microsoft.com/office/officeart/2008/layout/VerticalCurvedList"/>
    <dgm:cxn modelId="{831C33B8-2A7C-4D2C-B700-56AD77659930}" type="presParOf" srcId="{933E0440-BEF0-4DB0-A20E-20762A87BB05}" destId="{76C12826-F81D-44AE-96E2-7522CF03F5C1}" srcOrd="1" destOrd="0" presId="urn:microsoft.com/office/officeart/2008/layout/VerticalCurvedList"/>
    <dgm:cxn modelId="{17B061E8-2EF0-46E3-8C14-A8C451E17B27}" type="presParOf" srcId="{933E0440-BEF0-4DB0-A20E-20762A87BB05}" destId="{4AF15730-32A6-4037-8F37-666C7154D863}" srcOrd="2" destOrd="0" presId="urn:microsoft.com/office/officeart/2008/layout/VerticalCurvedList"/>
    <dgm:cxn modelId="{BA6696A4-FDB6-4F9F-A61D-639C5912B71F}" type="presParOf" srcId="{933E0440-BEF0-4DB0-A20E-20762A87BB05}" destId="{511AA650-30FC-48B4-BFF3-3AEED26D4940}" srcOrd="3" destOrd="0" presId="urn:microsoft.com/office/officeart/2008/layout/VerticalCurvedList"/>
    <dgm:cxn modelId="{93481A0D-5920-4ABE-BB92-5527F5DCA68B}" type="presParOf" srcId="{F94E4475-15EA-4A43-8688-6FE143802E2C}" destId="{5EBDC3F8-0442-493B-974C-506EB30A5DAE}" srcOrd="1" destOrd="0" presId="urn:microsoft.com/office/officeart/2008/layout/VerticalCurvedList"/>
    <dgm:cxn modelId="{7533860E-8DD0-46B7-A0CF-6100CE1DB95B}" type="presParOf" srcId="{F94E4475-15EA-4A43-8688-6FE143802E2C}" destId="{948CAB6B-4AF7-4DF3-9621-47D57B50DBF8}" srcOrd="2" destOrd="0" presId="urn:microsoft.com/office/officeart/2008/layout/VerticalCurvedList"/>
    <dgm:cxn modelId="{663DA668-076B-465B-A89D-2E626C4662EA}" type="presParOf" srcId="{948CAB6B-4AF7-4DF3-9621-47D57B50DBF8}" destId="{FE1EA127-64EB-470B-A0ED-680DA5330FD8}" srcOrd="0" destOrd="0" presId="urn:microsoft.com/office/officeart/2008/layout/VerticalCurvedList"/>
    <dgm:cxn modelId="{2731A49A-7037-440E-BEDF-0A360B7A09AC}" type="presParOf" srcId="{F94E4475-15EA-4A43-8688-6FE143802E2C}" destId="{42FD2F9D-2049-4BD3-B88F-183C0851D745}" srcOrd="3" destOrd="0" presId="urn:microsoft.com/office/officeart/2008/layout/VerticalCurvedList"/>
    <dgm:cxn modelId="{7FBDD9F1-2EF0-436B-BF1A-B116AF7A1012}" type="presParOf" srcId="{F94E4475-15EA-4A43-8688-6FE143802E2C}" destId="{DCFF4CB1-BA37-4333-B2A0-14F7662F528B}" srcOrd="4" destOrd="0" presId="urn:microsoft.com/office/officeart/2008/layout/VerticalCurvedList"/>
    <dgm:cxn modelId="{2228974C-8D06-4D42-810F-E1EE10395451}" type="presParOf" srcId="{DCFF4CB1-BA37-4333-B2A0-14F7662F528B}" destId="{DE92276D-2F1C-4DB8-AFAC-964ED0152431}" srcOrd="0" destOrd="0" presId="urn:microsoft.com/office/officeart/2008/layout/VerticalCurvedList"/>
    <dgm:cxn modelId="{E8D7CEEC-9EDB-44BA-BD8E-C5FA4003EFCF}" type="presParOf" srcId="{F94E4475-15EA-4A43-8688-6FE143802E2C}" destId="{9AF42927-3ED1-43D8-ABAB-CB45A24F95FF}" srcOrd="5" destOrd="0" presId="urn:microsoft.com/office/officeart/2008/layout/VerticalCurvedList"/>
    <dgm:cxn modelId="{B63A11D9-B633-4A9C-B9D3-7BC841C67353}" type="presParOf" srcId="{F94E4475-15EA-4A43-8688-6FE143802E2C}" destId="{AB11A8F5-0152-4224-8807-0FED741EF58A}" srcOrd="6" destOrd="0" presId="urn:microsoft.com/office/officeart/2008/layout/VerticalCurvedList"/>
    <dgm:cxn modelId="{9E6CC640-6C19-4B90-BCC1-6EF0B5C9EDF5}" type="presParOf" srcId="{AB11A8F5-0152-4224-8807-0FED741EF58A}" destId="{DA0C737C-6E15-49E8-88B6-4EB051696808}" srcOrd="0" destOrd="0" presId="urn:microsoft.com/office/officeart/2008/layout/VerticalCurvedList"/>
    <dgm:cxn modelId="{029F5F82-C941-4FA9-825C-5A67274CC089}" type="presParOf" srcId="{F94E4475-15EA-4A43-8688-6FE143802E2C}" destId="{CE21698C-3566-4471-801C-DB655D0CC171}" srcOrd="7" destOrd="0" presId="urn:microsoft.com/office/officeart/2008/layout/VerticalCurvedList"/>
    <dgm:cxn modelId="{7911E365-39DF-47B8-BF95-2C5DC1C3904B}" type="presParOf" srcId="{F94E4475-15EA-4A43-8688-6FE143802E2C}" destId="{3D4273C6-E884-4260-9B3E-094C18CF8572}" srcOrd="8" destOrd="0" presId="urn:microsoft.com/office/officeart/2008/layout/VerticalCurvedList"/>
    <dgm:cxn modelId="{327612A1-FD0A-4D90-9D59-70AFF5B5E412}" type="presParOf" srcId="{3D4273C6-E884-4260-9B3E-094C18CF8572}" destId="{70B7C727-7246-4F14-B2CE-760CADADD798}" srcOrd="0" destOrd="0" presId="urn:microsoft.com/office/officeart/2008/layout/VerticalCurvedList"/>
    <dgm:cxn modelId="{98B43520-1D39-470D-92ED-50A3008B1FBC}" type="presParOf" srcId="{F94E4475-15EA-4A43-8688-6FE143802E2C}" destId="{029556B8-A88C-493E-A019-BA029D947596}" srcOrd="9" destOrd="0" presId="urn:microsoft.com/office/officeart/2008/layout/VerticalCurvedList"/>
    <dgm:cxn modelId="{A0AD0A35-839A-4408-8D61-57400B8AE67E}" type="presParOf" srcId="{F94E4475-15EA-4A43-8688-6FE143802E2C}" destId="{D9852080-2500-41CC-94C7-E6C9476B273B}" srcOrd="10" destOrd="0" presId="urn:microsoft.com/office/officeart/2008/layout/VerticalCurvedList"/>
    <dgm:cxn modelId="{04EFC454-6612-401F-AC62-F2648DAA583F}" type="presParOf" srcId="{D9852080-2500-41CC-94C7-E6C9476B273B}" destId="{B5CA608D-5A62-4E2A-8F94-0A6FB6CA9AB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86988-EB2A-476B-A92A-50B454CC11AE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CD16-2C24-40C0-92CC-21A03156D6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82407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CD16-2C24-40C0-92CC-21A03156D685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28403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CD16-2C24-40C0-92CC-21A03156D685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5637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92884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7910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16206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EAFCC7-CFA1-4E8F-B9E5-8A9BDDA76CD6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124667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60AC03-7CE0-43E6-8B00-83C7DF99E7C7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858507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D8DE87-F5F9-49D7-A449-90396A8AD054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163555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E0CB60-03C8-4C67-8E8E-F8A218161121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777071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AD5663-9B92-4B5D-954B-21235F9C114A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247474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9C3D89-185B-4F63-88C6-50074BE63353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05076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A04D52-C736-4C45-BF91-CD6B8A4BE02B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1821693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6734F-B721-4BED-B49C-C9245EE159F0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269771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970391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E013D7-2969-4948-B9A3-EAE64C85EA03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85312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A7F986-D8D1-44C2-A984-FBF936C897EB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22501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191216-C455-4EC8-834D-0C11A37A2C13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0106364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5911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7053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4747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749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742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2284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965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587364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5701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2499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7421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377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4002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8747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746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94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074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605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E030A-3C2F-4204-BABD-31E4FC076748}" type="datetimeFigureOut">
              <a:rPr lang="uk-UA" smtClean="0"/>
              <a:t>18.08.2021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AAD21-FE02-477C-88EB-5716E8A226A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35455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Times New Roman" charset="0"/>
                <a:cs typeface="Times New Roman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Times New Roman" charset="0"/>
                <a:cs typeface="Times New Roman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3150414-F258-4B92-9518-6C9A063D4B14}" type="slidenum">
              <a:rPr lang="ru-RU" altLang="uk-UA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255586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cs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E030A-3C2F-4204-BABD-31E4FC076748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18.08.2021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AAD21-FE02-477C-88EB-5716E8A226AE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081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LP7y7CVYisycCKxx8" TargetMode="External"/><Relationship Id="rId2" Type="http://schemas.openxmlformats.org/officeDocument/2006/relationships/hyperlink" Target="https://forms.gle/iPq3SKxjf7H7NAJp7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QfT8MbukxhpT9EoB6" TargetMode="External"/><Relationship Id="rId2" Type="http://schemas.openxmlformats.org/officeDocument/2006/relationships/hyperlink" Target="https://forms.gle/vd6ssPPh2TAKpoN39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9Ff5NX8f56qbiSU27" TargetMode="External"/><Relationship Id="rId2" Type="http://schemas.openxmlformats.org/officeDocument/2006/relationships/hyperlink" Target="https://forms.gle/JpM7CdbdtGwdrVht5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8189" y="559415"/>
            <a:ext cx="56893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spc="50" dirty="0" smtClean="0">
                <a:ln w="0"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Добрий день,</a:t>
            </a:r>
            <a:endParaRPr lang="ru-RU" sz="6600" b="1" spc="50" dirty="0">
              <a:ln w="0">
                <a:noFill/>
              </a:ln>
              <a:solidFill>
                <a:prstClr val="white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7895" y="1779754"/>
            <a:ext cx="74564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600" b="1" spc="50" dirty="0" smtClean="0">
                <a:ln w="0"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шановні колеги!  </a:t>
            </a:r>
            <a:endParaRPr lang="uk-UA" sz="6600" b="1" spc="50" dirty="0">
              <a:ln w="0">
                <a:noFill/>
              </a:ln>
              <a:solidFill>
                <a:prstClr val="white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0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43828" y="1514314"/>
            <a:ext cx="7104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Практичні 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 лабораторні роботи виконуються з метою закріплення або перевірки засвоєння навчального матеріалу, формування практичних умінь і навичок. Виконуючи практичні та лабораторні роботи учні демонструють: навички роботи з натуральними об’єктами, мікроскопом та лабораторним обладнанням; уміння розрізняти біологічні об'єкти, розв’язувати пізнавальні завдання за інструктивною карточкою; уміння порівнювати, робити висновки тощо.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5280" y="112375"/>
            <a:ext cx="11613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rgbClr val="A5002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Практичні та лабораторні роботи</a:t>
            </a:r>
            <a:r>
              <a:rPr lang="uk-UA" sz="5400" b="1" cap="none" spc="0" dirty="0" smtClean="0">
                <a:ln/>
                <a:solidFill>
                  <a:srgbClr val="A5002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uk-UA" sz="5400" b="1" cap="none" spc="0" dirty="0">
              <a:ln/>
              <a:solidFill>
                <a:srgbClr val="A50021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12" y="1380744"/>
            <a:ext cx="4259072" cy="23957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912" y="3957405"/>
            <a:ext cx="4259072" cy="244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15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5760" y="4051836"/>
            <a:ext cx="114503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ru-RU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клас. 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Практична робота №7. </a:t>
            </a:r>
            <a:r>
              <a:rPr lang="ru-RU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Визначення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форм </a:t>
            </a:r>
            <a:r>
              <a:rPr lang="ru-RU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поведінки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тварин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(за </a:t>
            </a:r>
            <a:r>
              <a:rPr lang="ru-RU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відео-матеріалами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https://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forms.gle/iPq3SKxjf7H7NAJp7</a:t>
            </a:r>
            <a:endParaRPr lang="uk-UA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ru-RU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ru-RU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клас. 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Практична робота № 5 Порівняння будови </a:t>
            </a:r>
            <a:r>
              <a:rPr lang="ru-RU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cкелетів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хребетних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тварин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https://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forms.gle/LP7y7CVYisycCKxx8</a:t>
            </a:r>
            <a:endParaRPr lang="uk-UA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uk-UA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81280"/>
            <a:ext cx="10858182" cy="361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4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6560" y="3934123"/>
            <a:ext cx="1145032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  <a:r>
              <a:rPr lang="ru-RU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клас. 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Практична робота </a:t>
            </a:r>
            <a:r>
              <a:rPr lang="ru-RU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№3. Порівняння 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будови мохів, папоротей та квіткових </a:t>
            </a:r>
            <a:r>
              <a:rPr lang="ru-RU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рослин. 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https://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forms.gle/vd6ssPPh2TAKpoN39</a:t>
            </a:r>
            <a:endParaRPr lang="uk-UA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ru-RU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sz="2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  <a:r>
              <a:rPr lang="ru-RU" sz="28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клас. 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Лабораторна робота №1 Вивчення структурно-</a:t>
            </a:r>
            <a:r>
              <a:rPr lang="ru-RU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функціональної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різноманітності клітин</a:t>
            </a:r>
            <a:r>
              <a:rPr lang="ru-RU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https://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forms.gle/QfT8MbukxhpT9EoB6</a:t>
            </a:r>
            <a:endParaRPr lang="uk-UA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uk-UA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" y="235373"/>
            <a:ext cx="10858182" cy="361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1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07408" y="1172865"/>
            <a:ext cx="75234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Дослідницький 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практикум передбачає самостійну (або з допомогою дорослих) роботу учнів у позаурочний час. Його мета - вироблення особистого досвіду дослідницької діяльності у процесі розв'язування пізнавальних завдань. З метою стимулювання пізнавальної діяльності учнів програма передбачає виконання та захист проєктів дослідницького спрямування з представленням результатів роботи.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83083" y="112375"/>
            <a:ext cx="89178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rgbClr val="A5002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Дослідицький практикум</a:t>
            </a:r>
            <a:r>
              <a:rPr lang="uk-UA" sz="5400" b="1" cap="none" spc="0" dirty="0" smtClean="0">
                <a:ln/>
                <a:solidFill>
                  <a:srgbClr val="A5002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uk-UA" sz="5400" b="1" cap="none" spc="0" dirty="0">
              <a:ln/>
              <a:solidFill>
                <a:srgbClr val="A50021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2845" y="4600581"/>
            <a:ext cx="3909155" cy="21646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9" y="1172865"/>
            <a:ext cx="4176122" cy="41761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5572" y="4707993"/>
            <a:ext cx="3733576" cy="210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11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3464" y="917234"/>
            <a:ext cx="114919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Проєкти 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інших типів (творчі, інформаційні тощо) вчитель може впроваджувати додатково за бажанням. Кожен учень упродовж навчального року має взяти участь хоча б в одному навчальному </a:t>
            </a:r>
            <a:r>
              <a:rPr lang="uk-UA" sz="2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проєкті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Проектна діяльність на уроках біології є засобом підвищення продуктивності навчальної праці та її актуалізації; розвивальним середовищем, що формує соціальні вміння, навички та сприяє набуттю навчального і життєвого досвід; розвитком творчих обдарувань особистості та її самореалізації. Використання проєктної технології є «містком» між теорією і практикою в процесі навчання, виховання і розвитку особистості учня, прикладом вдалого поєднання урочної та позаурочної діяльності.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51653" y="112375"/>
            <a:ext cx="31806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rgbClr val="A5002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Проєкти</a:t>
            </a:r>
            <a:r>
              <a:rPr lang="uk-UA" sz="5400" b="1" cap="none" spc="0" dirty="0" smtClean="0">
                <a:ln/>
                <a:solidFill>
                  <a:srgbClr val="A5002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uk-UA" sz="5400" b="1" cap="none" spc="0" dirty="0">
              <a:ln/>
              <a:solidFill>
                <a:srgbClr val="A50021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702886"/>
            <a:ext cx="3669792" cy="20642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728" y="4705941"/>
            <a:ext cx="3664357" cy="2061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7840" y="4628479"/>
            <a:ext cx="3802068" cy="213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14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5457" y="203815"/>
            <a:ext cx="1079118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Натхнення існує, але знайти</a:t>
            </a:r>
          </a:p>
          <a:p>
            <a:pPr algn="ctr"/>
            <a:r>
              <a:rPr lang="uk-UA" sz="4400" b="1" dirty="0" smtClean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його можна тільки в процесі роботи. </a:t>
            </a:r>
          </a:p>
          <a:p>
            <a:pPr algn="r"/>
            <a:r>
              <a:rPr lang="uk-UA" sz="4400" b="1" dirty="0" smtClean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Пабло Пікассо</a:t>
            </a:r>
            <a:endParaRPr lang="uk-UA" sz="4400" b="1" dirty="0">
              <a:solidFill>
                <a:prstClr val="white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80841" y="2667116"/>
            <a:ext cx="35942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Натхнення ! </a:t>
            </a:r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13213" y="3624812"/>
            <a:ext cx="30796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Креативу !</a:t>
            </a:r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43958" y="4394253"/>
            <a:ext cx="21541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Успіху !</a:t>
            </a:r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27769" y="5012307"/>
            <a:ext cx="28889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Здоров’я !</a:t>
            </a:r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19454" y="5781748"/>
            <a:ext cx="38603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4400" b="1" dirty="0" smtClean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Пасічник Л.В.</a:t>
            </a:r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67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7614" y="0"/>
            <a:ext cx="1090061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/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Вітаю з Яблучним Спасом!</a:t>
            </a:r>
            <a:endParaRPr lang="uk-UA" sz="6600" b="1" dirty="0">
              <a:ln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58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0858" y="114407"/>
            <a:ext cx="1173810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spc="50" dirty="0" smtClean="0">
                <a:ln w="0">
                  <a:noFill/>
                </a:ln>
                <a:solidFill>
                  <a:srgbClr val="A5002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Професійна </a:t>
            </a:r>
            <a:r>
              <a:rPr lang="uk-UA" sz="4800" b="1" spc="50" dirty="0">
                <a:ln w="0">
                  <a:noFill/>
                </a:ln>
                <a:solidFill>
                  <a:srgbClr val="A5002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спільнота</a:t>
            </a:r>
          </a:p>
          <a:p>
            <a:pPr algn="ctr"/>
            <a:r>
              <a:rPr lang="uk-UA" sz="4800" b="1" spc="50" dirty="0">
                <a:ln w="0">
                  <a:noFill/>
                </a:ln>
                <a:solidFill>
                  <a:srgbClr val="A5002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вчителів </a:t>
            </a:r>
            <a:r>
              <a:rPr lang="uk-UA" sz="4800" b="1" spc="50" dirty="0" smtClean="0">
                <a:ln w="0">
                  <a:noFill/>
                </a:ln>
                <a:solidFill>
                  <a:srgbClr val="A5002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біології КУ“ЦПРПП ВМР</a:t>
            </a:r>
            <a:r>
              <a:rPr lang="uk-UA" sz="4800" b="1" spc="50" dirty="0">
                <a:ln w="0">
                  <a:noFill/>
                </a:ln>
                <a:solidFill>
                  <a:srgbClr val="A5002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”</a:t>
            </a:r>
            <a:endParaRPr lang="uk-UA" sz="4800" b="1" cap="none" spc="50" dirty="0">
              <a:ln w="0">
                <a:noFill/>
              </a:ln>
              <a:solidFill>
                <a:srgbClr val="A5002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0630" y="5832454"/>
            <a:ext cx="56781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spc="50" dirty="0" smtClean="0">
                <a:ln w="0"/>
                <a:solidFill>
                  <a:srgbClr val="A5002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19 липня 2021 рік</a:t>
            </a:r>
            <a:endParaRPr lang="uk-UA" sz="1600" dirty="0">
              <a:solidFill>
                <a:srgbClr val="A5002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7221" y="1954122"/>
            <a:ext cx="3449499" cy="33217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30" y="2069522"/>
            <a:ext cx="3548180" cy="33774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8861" y="1954122"/>
            <a:ext cx="3200677" cy="36640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12442" y="5858468"/>
            <a:ext cx="42787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4800" b="1" spc="50" dirty="0" smtClean="0">
                <a:ln w="0"/>
                <a:solidFill>
                  <a:srgbClr val="A5002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Пасічник Л.В.</a:t>
            </a:r>
            <a:endParaRPr lang="uk-UA" sz="1600" dirty="0">
              <a:solidFill>
                <a:srgbClr val="A5002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21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62560"/>
            <a:ext cx="123647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Інноваційний </a:t>
            </a:r>
            <a:r>
              <a:rPr lang="ru-RU" sz="5400" b="1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кейс </a:t>
            </a:r>
            <a:r>
              <a:rPr lang="ru-RU" sz="54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вчителя біології:</a:t>
            </a:r>
            <a:endParaRPr lang="uk-UA" sz="5400" b="1" dirty="0" smtClean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99540" y="5584875"/>
            <a:ext cx="9585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п</a:t>
            </a:r>
            <a:r>
              <a:rPr lang="ru-RU" sz="6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рактична складова</a:t>
            </a:r>
            <a:endParaRPr lang="uk-UA" sz="6000" b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67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856985" y="0"/>
            <a:ext cx="69969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ln w="10160">
                  <a:noFill/>
                  <a:prstDash val="solid"/>
                </a:ln>
                <a:solidFill>
                  <a:srgbClr val="A5002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Актуальність</a:t>
            </a:r>
            <a:r>
              <a:rPr lang="uk-UA" sz="5400" b="1" dirty="0" smtClean="0">
                <a:ln w="10160">
                  <a:noFill/>
                  <a:prstDash val="solid"/>
                </a:ln>
                <a:solidFill>
                  <a:srgbClr val="CC006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uk-UA" sz="5400" b="1" dirty="0">
              <a:ln w="10160">
                <a:noFill/>
                <a:prstDash val="solid"/>
              </a:ln>
              <a:solidFill>
                <a:srgbClr val="CC006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3008" y="986014"/>
            <a:ext cx="84947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Серед 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великої різноманітності проблем сучасної освіти на перше місце виступає необхідність не лише теоретичної, але й практичної підготовки школяра до майбутнього життя. Головним показником якості в контексті модернізації освіти є компетентність, що визначається не лише сумою знань, а характеризує уміння людини реалізувати в конкретній ситуації отримані знання і </a:t>
            </a:r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досвід.</a:t>
            </a:r>
          </a:p>
          <a:p>
            <a:pPr algn="just"/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Важливою 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педагогічною проблемою сучасної загальноосвітньої школи є також зміщення цілей навчання учнів з необхідності та можливості використовувати знання та уміння у житті (природному оточенні, побутовій та виробничій сферах) до «набуття знань та умінь складання ЗНО</a:t>
            </a:r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89" y="202377"/>
            <a:ext cx="1483763" cy="217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108" y="2578526"/>
            <a:ext cx="1409394" cy="20019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534" y="2588360"/>
            <a:ext cx="1449908" cy="20582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6014" y="202377"/>
            <a:ext cx="1503428" cy="22371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108" y="4778654"/>
            <a:ext cx="1444632" cy="19948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1423" y="4708982"/>
            <a:ext cx="1438019" cy="204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94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41924" y="155448"/>
            <a:ext cx="69969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ln w="10160">
                  <a:noFill/>
                  <a:prstDash val="solid"/>
                </a:ln>
                <a:solidFill>
                  <a:srgbClr val="A5002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Актуальність </a:t>
            </a:r>
            <a:endParaRPr lang="uk-UA" sz="5400" b="1" dirty="0">
              <a:ln w="10160">
                <a:noFill/>
                <a:prstDash val="solid"/>
              </a:ln>
              <a:solidFill>
                <a:srgbClr val="A5002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3008" y="1097066"/>
            <a:ext cx="84947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Саме 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тому посилення практичної спрямованості й прикладного значення біологічних знань і умінь є не </a:t>
            </a:r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лише обов’язковим 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елементом формування в учнів практичних предметних (біологічних) компетентностей, але й одним із концептуальних положень реалізації змісту біологічної освіти в основній </a:t>
            </a:r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школі.</a:t>
            </a:r>
            <a:endParaRPr lang="uk-UA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Аналіз навчальних програм 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 біології для </a:t>
            </a:r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6-9 класів та біології та екології 10-11 класів 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загальноосвітніх навчальних закладів показав, що в ній закладена виключно важлива теза, яка розкриває суть компетентнісного підходу: </a:t>
            </a:r>
            <a:r>
              <a:rPr lang="uk-UA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«знання мають бути не багажем «про всяк випадок», а ключем до розв’язання проблем…» </a:t>
            </a:r>
            <a:endParaRPr lang="uk-UA" sz="2400" b="1" dirty="0" smtClean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89" y="202377"/>
            <a:ext cx="1483763" cy="217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108" y="2578526"/>
            <a:ext cx="1409394" cy="20019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534" y="2588360"/>
            <a:ext cx="1449908" cy="20582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6014" y="202377"/>
            <a:ext cx="1503428" cy="22371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108" y="4778654"/>
            <a:ext cx="1444632" cy="19948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41423" y="4708982"/>
            <a:ext cx="1438019" cy="204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6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000" y="60712"/>
            <a:ext cx="1138428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800" b="1" spc="150" dirty="0" smtClean="0">
                <a:ln w="11430"/>
                <a:solidFill>
                  <a:srgbClr val="A5002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anose="02040503050406030204" pitchFamily="18" charset="0"/>
                <a:cs typeface="Calibri" panose="020F0502020204030204" pitchFamily="34" charset="0"/>
              </a:rPr>
              <a:t>Практична спрямованість програм </a:t>
            </a:r>
            <a:endParaRPr lang="ru-RU" sz="4800" b="1" spc="150" dirty="0">
              <a:ln w="11430"/>
              <a:solidFill>
                <a:srgbClr val="A5002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63556956"/>
              </p:ext>
            </p:extLst>
          </p:nvPr>
        </p:nvGraphicFramePr>
        <p:xfrm>
          <a:off x="3941064" y="1094467"/>
          <a:ext cx="7797277" cy="5485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238768" y="1412105"/>
            <a:ext cx="46358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spc="150" dirty="0">
                <a:ln w="11430"/>
                <a:solidFill>
                  <a:srgbClr val="FF7C8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ru-RU" sz="4000" b="1" spc="150" dirty="0">
              <a:ln w="11430"/>
              <a:solidFill>
                <a:srgbClr val="FF7C8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02356" y="2427166"/>
            <a:ext cx="463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spc="150" dirty="0">
                <a:ln w="11430"/>
                <a:solidFill>
                  <a:srgbClr val="00B0F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ru-RU" sz="4000" b="1" spc="150" dirty="0">
              <a:ln w="11430"/>
              <a:solidFill>
                <a:srgbClr val="00B0F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34131" y="3499077"/>
            <a:ext cx="463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spc="150" dirty="0">
                <a:ln w="11430"/>
                <a:solidFill>
                  <a:srgbClr val="EAB2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ru-RU" sz="4000" b="1" spc="150" dirty="0">
              <a:ln w="11430"/>
              <a:solidFill>
                <a:srgbClr val="EAB2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02356" y="4498467"/>
            <a:ext cx="463550" cy="706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spc="150" dirty="0">
                <a:ln w="11430"/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ru-RU" sz="4000" b="1" spc="150" dirty="0">
              <a:ln w="11430"/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64752" y="5496270"/>
            <a:ext cx="463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spc="150" dirty="0">
                <a:ln w="11430"/>
                <a:solidFill>
                  <a:srgbClr val="FF3399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ru-RU" sz="4000" b="1" spc="150" dirty="0">
              <a:ln w="11430"/>
              <a:solidFill>
                <a:srgbClr val="FF3399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000" y="2164350"/>
            <a:ext cx="3548180" cy="337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68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41064" y="1659253"/>
            <a:ext cx="80233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Лабораторні </a:t>
            </a:r>
            <a:r>
              <a:rPr lang="uk-UA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дослідження забезпечують процесуальну складову навчання біології. Учні виконують їх на етапі вивчення нового матеріалу за завданнями, які пропонує учитель, з використанням натуральних об’єктів, колекцій, моделей, муляжів, зображень, відеоматеріалів. Мета такої діяльності – розвиток в учнів уміння спостерігати, описувати біологічні об’єкти та власні спостереження, виділяти їхні істотні ознаки, виконувати рисунки біологічних об’єктів; формувати навички користування мікроскопом, розв’язувати пізнавальні завдання тощо.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88601" y="112375"/>
            <a:ext cx="1005223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6000" b="1" cap="none" spc="0" dirty="0" smtClean="0">
                <a:ln/>
                <a:solidFill>
                  <a:srgbClr val="A5002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Лабораторні </a:t>
            </a:r>
            <a:r>
              <a:rPr lang="uk-UA" sz="6000" b="1" cap="none" spc="0" dirty="0">
                <a:ln/>
                <a:solidFill>
                  <a:srgbClr val="A5002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дослідження </a:t>
            </a:r>
            <a:endParaRPr lang="uk-UA" sz="6000" b="1" cap="none" spc="0" dirty="0">
              <a:ln/>
              <a:solidFill>
                <a:srgbClr val="A50021"/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672" y="1211197"/>
            <a:ext cx="3470491" cy="30153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672" y="4595386"/>
            <a:ext cx="3788528" cy="226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9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3371" y="4163596"/>
            <a:ext cx="1145032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A5002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 </a:t>
            </a:r>
            <a:r>
              <a:rPr lang="ru-RU" sz="2800" b="1" dirty="0">
                <a:solidFill>
                  <a:srgbClr val="A5002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клас. 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Лабораторне дослідження </a:t>
            </a:r>
            <a:r>
              <a:rPr lang="ru-RU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№3 будови кореня.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https://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forms.gle/JpM7CdbdtGwdrVht5</a:t>
            </a:r>
            <a:endParaRPr lang="uk-UA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ru-RU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ru-RU" sz="2800" b="1" dirty="0" smtClean="0">
                <a:solidFill>
                  <a:srgbClr val="A5002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 клас. </a:t>
            </a:r>
            <a:r>
              <a:rPr lang="ru-RU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Лабораторне 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дослідження №1 </a:t>
            </a:r>
            <a:r>
              <a:rPr lang="uk-UA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ознайомлення</a:t>
            </a:r>
            <a:r>
              <a:rPr lang="ru-RU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 препаратами тканин людини</a:t>
            </a:r>
            <a:r>
              <a:rPr lang="ru-RU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r>
              <a:rPr lang="uk-UA" sz="2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https://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forms.gle/9Ff5NX8f56qbiSU27</a:t>
            </a:r>
            <a:endParaRPr lang="uk-UA" sz="2400" b="1" dirty="0" smtClean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uk-UA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509" y="235373"/>
            <a:ext cx="10858182" cy="361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44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1086</TotalTime>
  <Words>662</Words>
  <Application>Microsoft Office PowerPoint</Application>
  <PresentationFormat>Широкоэкранный</PresentationFormat>
  <Paragraphs>53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Times New Roman</vt:lpstr>
      <vt:lpstr>Тема Office</vt:lpstr>
      <vt:lpstr>4_Оформление по умолчанию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77</cp:revision>
  <dcterms:created xsi:type="dcterms:W3CDTF">2021-02-06T13:41:23Z</dcterms:created>
  <dcterms:modified xsi:type="dcterms:W3CDTF">2021-08-18T09:24:48Z</dcterms:modified>
</cp:coreProperties>
</file>